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aleway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bold.fntdata"/><Relationship Id="rId21" Type="http://schemas.openxmlformats.org/officeDocument/2006/relationships/font" Target="fonts/Raleway-regular.fntdata"/><Relationship Id="rId24" Type="http://schemas.openxmlformats.org/officeDocument/2006/relationships/font" Target="fonts/Raleway-boldItalic.fntdata"/><Relationship Id="rId23" Type="http://schemas.openxmlformats.org/officeDocument/2006/relationships/font" Target="fonts/Raleway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gif>
</file>

<file path=ppt/media/image2.jpg>
</file>

<file path=ppt/media/image3.jpg>
</file>

<file path=ppt/media/image4.jpg>
</file>

<file path=ppt/media/image5.gif>
</file>

<file path=ppt/media/image6.png>
</file>

<file path=ppt/media/image7.gif>
</file>

<file path=ppt/media/image8.jp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30e5636bb_0_7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930e5636bb_0_7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930e5636bb_0_7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930e5636bb_0_7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930e5636bb_0_7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930e5636bb_0_7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930e5636bb_0_7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930e5636bb_0_7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930e5636bb_0_7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930e5636bb_0_7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930e5636bb_0_7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930e5636bb_0_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930e5636bb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930e5636bb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930e5636bb_0_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930e5636bb_0_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930e5636bb_0_6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930e5636bb_0_6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930e5636bb_0_6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930e5636bb_0_6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930e5636bb_0_6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930e5636bb_0_6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930e5636bb_0_7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930e5636bb_0_7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930e5636bb_0_7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930e5636bb_0_7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930e5636bb_0_7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930e5636bb_0_7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gif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311708" y="268700"/>
            <a:ext cx="8520600" cy="205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Details</a:t>
            </a:r>
            <a:endParaRPr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Covid-19 Tracker App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950" y="0"/>
            <a:ext cx="562919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1738" y="531488"/>
            <a:ext cx="5409775" cy="30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6875" y="0"/>
            <a:ext cx="70474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Actually Not Done :3</a:t>
            </a:r>
            <a:endParaRPr/>
          </a:p>
        </p:txBody>
      </p:sp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29725" y="1817832"/>
            <a:ext cx="3205275" cy="240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Flow Chart</a:t>
            </a:r>
            <a:endParaRPr/>
          </a:p>
        </p:txBody>
      </p:sp>
      <p:sp>
        <p:nvSpPr>
          <p:cNvPr id="150" name="Google Shape;150;p2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Life is Pain ? Flow chart is freaking pain ヽ(ಠ_ಠ)ノ</a:t>
            </a:r>
            <a:endParaRPr/>
          </a:p>
        </p:txBody>
      </p:sp>
      <p:pic>
        <p:nvPicPr>
          <p:cNvPr id="151" name="Google Shape;15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1750" y="2225378"/>
            <a:ext cx="3997425" cy="219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Google Shape;15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7288" y="609600"/>
            <a:ext cx="4929425" cy="3758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we talk today?</a:t>
            </a:r>
            <a:endParaRPr/>
          </a:p>
        </p:txBody>
      </p:sp>
      <p:sp>
        <p:nvSpPr>
          <p:cNvPr id="79" name="Google Shape;79;p1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Kaung htet nyein . ….. (</a:t>
            </a:r>
            <a:r>
              <a:rPr lang="en-GB">
                <a:solidFill>
                  <a:srgbClr val="FF00FF"/>
                </a:solidFill>
              </a:rPr>
              <a:t>Use Case Diagram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Htet Paing Oo(</a:t>
            </a:r>
            <a:r>
              <a:rPr lang="en-GB">
                <a:solidFill>
                  <a:srgbClr val="E06666"/>
                </a:solidFill>
              </a:rPr>
              <a:t>Er diagram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Ko lin htet aung(</a:t>
            </a:r>
            <a:r>
              <a:rPr lang="en-GB">
                <a:solidFill>
                  <a:srgbClr val="CC0000"/>
                </a:solidFill>
              </a:rPr>
              <a:t>Class Diagram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Thu Thu San(</a:t>
            </a:r>
            <a:r>
              <a:rPr lang="en-GB">
                <a:solidFill>
                  <a:srgbClr val="FF00FF"/>
                </a:solidFill>
              </a:rPr>
              <a:t>Class Diagram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Myint Zu Kyaw (Class Diagram)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Khin Nyein Wai</a:t>
            </a:r>
            <a:r>
              <a:rPr lang="en-GB">
                <a:solidFill>
                  <a:srgbClr val="C27BA0"/>
                </a:solidFill>
              </a:rPr>
              <a:t>(Flow Chart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-GB">
                <a:solidFill>
                  <a:srgbClr val="000000"/>
                </a:solidFill>
              </a:rPr>
              <a:t>Question (</a:t>
            </a:r>
            <a:r>
              <a:rPr lang="en-GB">
                <a:solidFill>
                  <a:schemeClr val="accent1"/>
                </a:solidFill>
              </a:rPr>
              <a:t>whole group</a:t>
            </a:r>
            <a:r>
              <a:rPr lang="en-GB">
                <a:solidFill>
                  <a:srgbClr val="000000"/>
                </a:solidFill>
              </a:rPr>
              <a:t>)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80" name="Google Shape;8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375" y="575950"/>
            <a:ext cx="1570400" cy="157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 Case Diagram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70425" y="1211350"/>
            <a:ext cx="4750386" cy="362734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/>
          <p:nvPr/>
        </p:nvSpPr>
        <p:spPr>
          <a:xfrm>
            <a:off x="813975" y="1717275"/>
            <a:ext cx="1353000" cy="895800"/>
          </a:xfrm>
          <a:prstGeom prst="wedgeEllipseCallout">
            <a:avLst>
              <a:gd fmla="val 66135" name="adj1"/>
              <a:gd fmla="val 84366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am User</a:t>
            </a:r>
            <a:endParaRPr/>
          </a:p>
        </p:txBody>
      </p:sp>
      <p:sp>
        <p:nvSpPr>
          <p:cNvPr id="88" name="Google Shape;88;p15"/>
          <p:cNvSpPr/>
          <p:nvPr/>
        </p:nvSpPr>
        <p:spPr>
          <a:xfrm>
            <a:off x="6779975" y="1661300"/>
            <a:ext cx="1941900" cy="830400"/>
          </a:xfrm>
          <a:prstGeom prst="wedgeEllipseCallout">
            <a:avLst>
              <a:gd fmla="val -36922" name="adj1"/>
              <a:gd fmla="val 85625" name="adj2"/>
            </a:avLst>
          </a:prstGeom>
          <a:solidFill>
            <a:srgbClr val="FFFFF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 am Adm</a:t>
            </a:r>
            <a:r>
              <a:rPr lang="en-GB"/>
              <a:t>i</a:t>
            </a:r>
            <a:r>
              <a:rPr lang="en-GB"/>
              <a:t>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ER Diagram</a:t>
            </a:r>
            <a:endParaRPr/>
          </a:p>
        </p:txBody>
      </p:sp>
      <p:sp>
        <p:nvSpPr>
          <p:cNvPr id="94" name="Google Shape;94;p1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Not Fit in this slide :3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975" y="0"/>
            <a:ext cx="54153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Class Diagram</a:t>
            </a:r>
            <a:endParaRPr/>
          </a:p>
        </p:txBody>
      </p:sp>
      <p:sp>
        <p:nvSpPr>
          <p:cNvPr id="105" name="Google Shape;105;p18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Not Fit Again :3</a:t>
            </a:r>
            <a:endParaRPr/>
          </a:p>
        </p:txBody>
      </p: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4250" y="2054625"/>
            <a:ext cx="3453600" cy="259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350" y="0"/>
            <a:ext cx="678335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1738" y="531488"/>
            <a:ext cx="5409775" cy="3072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1375" y="0"/>
            <a:ext cx="5461249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